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DE83F-BED3-1AB2-7E09-D63E89062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CE92AC1-4C43-6729-6869-99116810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585D4A-6A4C-C6A9-AFA4-732716AB7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041CB2-B842-E15F-C854-C8027D75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C4AD09-834F-56C3-958F-1E84DF3D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303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267B98-02B9-04EB-2065-2EE8DCA1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A9E757-B3BB-0411-568E-BAAB27A22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8B50CA-43E7-B0A9-64B2-E3C87405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A1B6A4-E457-1401-AF50-88DF66DA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829204-4B1C-6275-2AD2-6FF12CEB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40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849FFCD-02CA-0175-9336-FA5183F91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50D6BA7-C5E5-A9A0-3785-5DF226952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72F0D-4445-2BE2-F8E8-2BEC3B7E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2B6CFE-EABA-EDB0-70AE-05C4E7A16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CCA1CF-0ED5-5537-ED1D-E5275D91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88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6E3889-85AD-6BBB-C733-E8984FEF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7244B1-BE13-AD29-2132-C0A2139C1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2FF971-65B9-9F92-963D-E1FB1C05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659178-5B54-F3D7-86D6-5A783FE2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AA325F-A521-2543-8F78-E10107CF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056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A3F5AA-4580-19CB-07F8-598C3EF0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0A0F82-7EC3-A875-B858-0E5326BDB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BEBEC2-7DC5-B54D-69C4-914C5FD3F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B19058-207B-D5E3-17F8-775F8DE8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186825-BA50-0681-EDF2-7142D5CD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40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B066C3-EC72-21F9-6017-6B0BBFB5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304774-AFD7-FEC2-F77A-FDC7C347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A2043B-F8A7-2309-C150-1AE059A15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F0E9FE-97A7-38CA-60BD-47AFB30B6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C1D7FAA-CAC4-2C8A-4563-9B907DD6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AF0E7F-08E1-39F3-86F4-41813DA9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75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14E4C7-C2FC-A467-AE40-1E100880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A9DD6A-E265-C98D-5BB9-0E7842A11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1DE1CAA-8D42-3183-FE44-AF956BB98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E3E2623-B956-E4CB-8AB2-8532EF282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A34CF40-45AE-741F-90B6-2707E666C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E5C1827-3220-38F7-681E-1181D29E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D5E161A-2F45-FFE4-E1CB-1542C334E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4EBE13-6AA2-C120-E410-E8FC7D4C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76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DD767-BC7F-E700-EDFC-5A78C1BF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3D9207B-B457-3FAA-A322-ED39E420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E2E652-3BBE-3BD9-51A6-09E7AA9D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D59D68-D939-1EF6-2A47-EEDB0DEA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CABBD-1EE4-FD23-BF13-6063C8A9D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0167A4-EA67-7C72-7EF6-3B57BDEC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3848AA0-6BFC-A142-0B62-5C1C3500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149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814D1E-56F9-AF60-55F7-42FF1B3D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9C8966-4CB9-ACE1-436E-B284D005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73143E-9FD3-D8C2-9212-19E69CB63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231422-7E19-5288-982F-FE4170C7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FDFD3FF-F482-24F4-1697-CA7087DB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22627C8-7BA7-FE5B-97BB-D22F56C7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30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B68950-D04D-DB5E-9497-1825CC66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489090E-499A-B1C7-7F22-3A4A7507D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9F682A-6424-EA39-3CF2-5B5D0671F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C51A711-B3B1-F5A0-AEAE-C7716845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9153D2-8481-4736-0CB0-50314E4A5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7B7D0F-4C4C-58E6-8B81-39B380D4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77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0AFE0BE-0440-C15B-0F32-E1C38290B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9FDAD9-1E93-A6DB-A52E-C7715F230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08BE60-8B4A-6109-D8B2-645E0797A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4B566A-DBDF-4610-8E1A-A54FA9F822D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CB5010-3AC1-9B55-DC3B-6657B890B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9161C6-E16B-2C9B-BD78-711AA841E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8147F3-4CD2-4C69-89F8-2DDC0DC68F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34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png"/><Relationship Id="rId21" Type="http://schemas.openxmlformats.org/officeDocument/2006/relationships/image" Target="../media/image20.jpeg"/><Relationship Id="rId34" Type="http://schemas.openxmlformats.org/officeDocument/2006/relationships/image" Target="../media/image3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33" Type="http://schemas.openxmlformats.org/officeDocument/2006/relationships/image" Target="../media/image31.jpe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32" Type="http://schemas.openxmlformats.org/officeDocument/2006/relationships/image" Target="../media/image30.jpeg"/><Relationship Id="rId37" Type="http://schemas.openxmlformats.org/officeDocument/2006/relationships/image" Target="../media/image35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28" Type="http://schemas.openxmlformats.org/officeDocument/2006/relationships/image" Target="../media/image26.jpeg"/><Relationship Id="rId36" Type="http://schemas.openxmlformats.org/officeDocument/2006/relationships/image" Target="../media/image3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31" Type="http://schemas.openxmlformats.org/officeDocument/2006/relationships/image" Target="../media/image2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microsoft.com/office/2007/relationships/hdphoto" Target="../media/hdphoto1.wdp"/><Relationship Id="rId30" Type="http://schemas.openxmlformats.org/officeDocument/2006/relationships/image" Target="../media/image28.jpeg"/><Relationship Id="rId35" Type="http://schemas.openxmlformats.org/officeDocument/2006/relationships/image" Target="../media/image33.jpeg"/><Relationship Id="rId8" Type="http://schemas.openxmlformats.org/officeDocument/2006/relationships/image" Target="../media/image7.jpeg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Picture 56" descr="仁王">
            <a:extLst>
              <a:ext uri="{FF2B5EF4-FFF2-40B4-BE49-F238E27FC236}">
                <a16:creationId xmlns:a16="http://schemas.microsoft.com/office/drawing/2014/main" id="{439F3D53-F805-4DC8-3E75-BB48733E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96" y="4074224"/>
            <a:ext cx="1565020" cy="15650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忍者龍剣伝｜ファミコン (FC)｜テクモ｜レトロゲームから最新ゲームまで検索できるゲームカタログのピコピコ大百科">
            <a:extLst>
              <a:ext uri="{FF2B5EF4-FFF2-40B4-BE49-F238E27FC236}">
                <a16:creationId xmlns:a16="http://schemas.microsoft.com/office/drawing/2014/main" id="{FD95CF27-BD9E-4EE3-7750-295D0EF6F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r="15811"/>
          <a:stretch/>
        </p:blipFill>
        <p:spPr bwMode="auto">
          <a:xfrm>
            <a:off x="45727" y="1806322"/>
            <a:ext cx="1318558" cy="1916629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Warframe ダウンロード版 | My Nintendo Store（マイニンテンドーストア）">
            <a:extLst>
              <a:ext uri="{FF2B5EF4-FFF2-40B4-BE49-F238E27FC236}">
                <a16:creationId xmlns:a16="http://schemas.microsoft.com/office/drawing/2014/main" id="{05901AD6-CCC4-CC03-E14D-A2BA6E6E2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87" y="4359873"/>
            <a:ext cx="1604470" cy="160447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.I.ジョー：漆黒のスネークアイズ | あらすじ・内容・スタッフ・キャスト・作品情報 - 映画ナタリー">
            <a:extLst>
              <a:ext uri="{FF2B5EF4-FFF2-40B4-BE49-F238E27FC236}">
                <a16:creationId xmlns:a16="http://schemas.microsoft.com/office/drawing/2014/main" id="{3F31E17D-E153-C096-4C16-BBBE0F412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21" y="1085856"/>
            <a:ext cx="1368628" cy="19353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9C4C5F9-45C3-1928-D30F-F959EDC6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39" y="75431"/>
            <a:ext cx="1387915" cy="193913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アーケードアーカイブス 忍者くん 魔城の冒険 ダウンロード版 | My Nintendo Store（マイニンテンドーストア）">
            <a:extLst>
              <a:ext uri="{FF2B5EF4-FFF2-40B4-BE49-F238E27FC236}">
                <a16:creationId xmlns:a16="http://schemas.microsoft.com/office/drawing/2014/main" id="{3AB89C75-0986-B67B-20F5-8D8059A3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3" y="76640"/>
            <a:ext cx="1987854" cy="1987854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商品情報｜ニンジャラ -Official Site-">
            <a:extLst>
              <a:ext uri="{FF2B5EF4-FFF2-40B4-BE49-F238E27FC236}">
                <a16:creationId xmlns:a16="http://schemas.microsoft.com/office/drawing/2014/main" id="{23E9DBB8-BFF1-F9F1-01C3-D576528D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58" y="5521489"/>
            <a:ext cx="1274220" cy="127157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忍者くん妖怪絵巻 パチスロ スロット 機械割 天井 初打ち 打ち方 スペック 掲示板 設置店 | P-WORLD">
            <a:extLst>
              <a:ext uri="{FF2B5EF4-FFF2-40B4-BE49-F238E27FC236}">
                <a16:creationId xmlns:a16="http://schemas.microsoft.com/office/drawing/2014/main" id="{5B3FA535-38C8-2875-A465-922ED9E2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18" y="258776"/>
            <a:ext cx="691058" cy="118699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NINJA GAIDEN: マスターコレクション">
            <a:extLst>
              <a:ext uri="{FF2B5EF4-FFF2-40B4-BE49-F238E27FC236}">
                <a16:creationId xmlns:a16="http://schemas.microsoft.com/office/drawing/2014/main" id="{AAFFA2F1-286A-D40F-B483-4FCE87A5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982" y="5290810"/>
            <a:ext cx="1274220" cy="12742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Aragami: Shadow Edition ダウンロード版 | My Nintendo Store（マイニンテンドーストア）">
            <a:extLst>
              <a:ext uri="{FF2B5EF4-FFF2-40B4-BE49-F238E27FC236}">
                <a16:creationId xmlns:a16="http://schemas.microsoft.com/office/drawing/2014/main" id="{93E4A8BA-934D-B75B-E26B-42E69392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21" y="4333468"/>
            <a:ext cx="1871432" cy="105336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FRUIT NINJA - 無料でオンラインプレイ! | Poki (ポキ)">
            <a:extLst>
              <a:ext uri="{FF2B5EF4-FFF2-40B4-BE49-F238E27FC236}">
                <a16:creationId xmlns:a16="http://schemas.microsoft.com/office/drawing/2014/main" id="{AD3976A6-3292-BAA1-B81D-8D3AFB96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834" y="5290810"/>
            <a:ext cx="1092275" cy="10922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NARUTO-ナルト- ナルティメットストーム - PS3">
            <a:extLst>
              <a:ext uri="{FF2B5EF4-FFF2-40B4-BE49-F238E27FC236}">
                <a16:creationId xmlns:a16="http://schemas.microsoft.com/office/drawing/2014/main" id="{CD04A644-5905-F108-AB57-BA6058E0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96" y="2028592"/>
            <a:ext cx="1691995" cy="1994384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映画 忍たま乱太郎">
            <a:extLst>
              <a:ext uri="{FF2B5EF4-FFF2-40B4-BE49-F238E27FC236}">
                <a16:creationId xmlns:a16="http://schemas.microsoft.com/office/drawing/2014/main" id="{9BB8E7D6-B435-2D70-6210-84BF85DA6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63" y="187568"/>
            <a:ext cx="1807943" cy="259478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実写版「忍たま乱太郎」加藤清史郎ら37人の“忍たま”がズラリ : 映画ニュース - 映画.com">
            <a:extLst>
              <a:ext uri="{FF2B5EF4-FFF2-40B4-BE49-F238E27FC236}">
                <a16:creationId xmlns:a16="http://schemas.microsoft.com/office/drawing/2014/main" id="{DC084646-53A8-E773-857F-7D2B433A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48" y="1806322"/>
            <a:ext cx="963930" cy="136485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6124C1E-179E-3FC0-C6FD-9B781E8E42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90726" y="134470"/>
            <a:ext cx="1387915" cy="19430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60" name="Picture 36" descr="ストライダー飛竜 - PS3">
            <a:extLst>
              <a:ext uri="{FF2B5EF4-FFF2-40B4-BE49-F238E27FC236}">
                <a16:creationId xmlns:a16="http://schemas.microsoft.com/office/drawing/2014/main" id="{907F4016-8E49-EAD3-E6D1-F8CEAAF70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89" y="2799146"/>
            <a:ext cx="1233575" cy="142793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アーケードアーカイブス 忍者くん 阿修羅ノ章 ダウンロード版 | My Nintendo Store（マイニンテンドーストア）">
            <a:extLst>
              <a:ext uri="{FF2B5EF4-FFF2-40B4-BE49-F238E27FC236}">
                <a16:creationId xmlns:a16="http://schemas.microsoft.com/office/drawing/2014/main" id="{A3F941FB-3DC5-188B-EAC3-AC12A489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80" y="1445769"/>
            <a:ext cx="981306" cy="98130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ミュージカル「忍たま乱太郎」第13弾 〜ようこそ！ 忍たま文化祭！〜 』六年生キャストがメインのキービジュアルが完成 | SPICE -  エンタメ特化型情報メディア スパイス">
            <a:extLst>
              <a:ext uri="{FF2B5EF4-FFF2-40B4-BE49-F238E27FC236}">
                <a16:creationId xmlns:a16="http://schemas.microsoft.com/office/drawing/2014/main" id="{9EE69B90-B2A9-1C8D-BB19-1D2167C0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280" y="75431"/>
            <a:ext cx="780163" cy="109441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VD/G.I.ジョー">
            <a:extLst>
              <a:ext uri="{FF2B5EF4-FFF2-40B4-BE49-F238E27FC236}">
                <a16:creationId xmlns:a16="http://schemas.microsoft.com/office/drawing/2014/main" id="{6F68364F-BBA8-1579-04E7-2B90AF808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819" y="238894"/>
            <a:ext cx="2532853" cy="3576962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ミュータント タートルズ1 (ShoPro Books) | ケビン・イーストマン, トム・ワルツ, ダン・ダンカン, 中沢 俊介 |本 | 通販 |  Amazon">
            <a:extLst>
              <a:ext uri="{FF2B5EF4-FFF2-40B4-BE49-F238E27FC236}">
                <a16:creationId xmlns:a16="http://schemas.microsoft.com/office/drawing/2014/main" id="{490D561A-A42B-79DD-AE31-2BAA80EC4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380" y="215085"/>
            <a:ext cx="2682624" cy="3939134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2024年最新】忍者アニメおすすめランキング50選【昭和＆海外でも人気】 | aukana(アウカナ)動画配信サービス比較">
            <a:extLst>
              <a:ext uri="{FF2B5EF4-FFF2-40B4-BE49-F238E27FC236}">
                <a16:creationId xmlns:a16="http://schemas.microsoft.com/office/drawing/2014/main" id="{E84556F6-F546-879B-B0F0-19FDBA14F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309" y="2427075"/>
            <a:ext cx="3433258" cy="193279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1FF1AC6-4536-8224-CC75-16182E18A6D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43432" y="3766062"/>
            <a:ext cx="2162682" cy="1216984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66" name="Picture 42" descr="真田丸 - 動画配信 | NHKオンデマンド">
            <a:extLst>
              <a:ext uri="{FF2B5EF4-FFF2-40B4-BE49-F238E27FC236}">
                <a16:creationId xmlns:a16="http://schemas.microsoft.com/office/drawing/2014/main" id="{5C94643C-51FC-E7A8-53B1-177620518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446" y="3985090"/>
            <a:ext cx="1774144" cy="997956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team：Ninja Issen (忍者一閃)">
            <a:extLst>
              <a:ext uri="{FF2B5EF4-FFF2-40B4-BE49-F238E27FC236}">
                <a16:creationId xmlns:a16="http://schemas.microsoft.com/office/drawing/2014/main" id="{ECF32D5D-EA4D-4B23-2434-7AFE3EB4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57" y="4947920"/>
            <a:ext cx="3102116" cy="1777674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LOTバジリスク?甲賀忍法帖?Ⅲ - パチスロ - | 設定判別・天井・ゾーン・解析・打ち方・ヤメ時・リセット・周期・CZ・ベル">
            <a:extLst>
              <a:ext uri="{FF2B5EF4-FFF2-40B4-BE49-F238E27FC236}">
                <a16:creationId xmlns:a16="http://schemas.microsoft.com/office/drawing/2014/main" id="{14D798E9-45B4-8C9C-1FD7-8B4055AF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5455" b="98000" l="6667" r="91111">
                        <a14:foregroundMark x1="15000" y1="5455" x2="39444" y2="5455"/>
                        <a14:foregroundMark x1="39444" y1="5455" x2="71389" y2="5636"/>
                        <a14:foregroundMark x1="10833" y1="13091" x2="7500" y2="33455"/>
                        <a14:foregroundMark x1="10556" y1="10000" x2="14167" y2="27273"/>
                        <a14:foregroundMark x1="89167" y1="11636" x2="88333" y2="31455"/>
                        <a14:foregroundMark x1="51944" y1="46545" x2="31944" y2="83636"/>
                        <a14:foregroundMark x1="22500" y1="47818" x2="43333" y2="87636"/>
                        <a14:foregroundMark x1="73333" y1="55273" x2="90000" y2="82364"/>
                        <a14:foregroundMark x1="59722" y1="63818" x2="63333" y2="82545"/>
                        <a14:foregroundMark x1="70556" y1="62182" x2="72222" y2="77455"/>
                        <a14:foregroundMark x1="13889" y1="75273" x2="40000" y2="93273"/>
                        <a14:foregroundMark x1="21944" y1="75273" x2="56667" y2="79273"/>
                        <a14:foregroundMark x1="21944" y1="84727" x2="65278" y2="91636"/>
                        <a14:foregroundMark x1="22500" y1="90364" x2="57222" y2="93273"/>
                        <a14:foregroundMark x1="12778" y1="91636" x2="26667" y2="90545"/>
                        <a14:foregroundMark x1="10556" y1="88545" x2="34722" y2="93455"/>
                        <a14:foregroundMark x1="6944" y1="91818" x2="32222" y2="98000"/>
                        <a14:foregroundMark x1="65278" y1="88364" x2="74167" y2="89273"/>
                        <a14:foregroundMark x1="68333" y1="91818" x2="86667" y2="93091"/>
                        <a14:foregroundMark x1="80556" y1="88364" x2="88333" y2="93091"/>
                        <a14:foregroundMark x1="82222" y1="86909" x2="91111" y2="93273"/>
                        <a14:foregroundMark x1="11944" y1="43636" x2="12222" y2="48000"/>
                        <a14:foregroundMark x1="9722" y1="58000" x2="8056" y2="70182"/>
                        <a14:foregroundMark x1="72500" y1="40364" x2="87500" y2="50909"/>
                        <a14:foregroundMark x1="21389" y1="38727" x2="27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621" y="3073876"/>
            <a:ext cx="630215" cy="962829"/>
          </a:xfrm>
          <a:prstGeom prst="rect">
            <a:avLst/>
          </a:prstGeom>
          <a:noFill/>
          <a:effectLst>
            <a:glow rad="50800">
              <a:schemeClr val="bg1"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アーケードアーカイブス | 株式会社ハムスター">
            <a:extLst>
              <a:ext uri="{FF2B5EF4-FFF2-40B4-BE49-F238E27FC236}">
                <a16:creationId xmlns:a16="http://schemas.microsoft.com/office/drawing/2014/main" id="{04A05A5B-8F0C-6B07-DD4D-99BE8CBC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37" y="1993578"/>
            <a:ext cx="1364858" cy="136485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NINJA GAIDEN">
            <a:extLst>
              <a:ext uri="{FF2B5EF4-FFF2-40B4-BE49-F238E27FC236}">
                <a16:creationId xmlns:a16="http://schemas.microsoft.com/office/drawing/2014/main" id="{38CE5639-0F67-BCB7-F051-F7FEFA866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004" y="3800923"/>
            <a:ext cx="1240085" cy="176629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仁王">
            <a:extLst>
              <a:ext uri="{FF2B5EF4-FFF2-40B4-BE49-F238E27FC236}">
                <a16:creationId xmlns:a16="http://schemas.microsoft.com/office/drawing/2014/main" id="{5DF91D89-EFA5-C259-FE99-EDFB0BD15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690" y="5470050"/>
            <a:ext cx="1305213" cy="130521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中古】3DS）LEGOﾆﾝｼﾞｬｺﾞｰ ﾛｰﾆﾝの影 [4548967197495]【OAT刈谷店】 | ゲーム,３ＤＳ,アクション | お宝創庫">
            <a:extLst>
              <a:ext uri="{FF2B5EF4-FFF2-40B4-BE49-F238E27FC236}">
                <a16:creationId xmlns:a16="http://schemas.microsoft.com/office/drawing/2014/main" id="{90A76103-65CC-C60F-641A-5939D743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327" y="5898912"/>
            <a:ext cx="1001585" cy="89250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ニンジャウォーリアーズ | メガドライブミニ2 | セガ">
            <a:extLst>
              <a:ext uri="{FF2B5EF4-FFF2-40B4-BE49-F238E27FC236}">
                <a16:creationId xmlns:a16="http://schemas.microsoft.com/office/drawing/2014/main" id="{B87AA3A2-738B-CE62-300F-74E324694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845" y="3707545"/>
            <a:ext cx="1387915" cy="121372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ゲームボーイのティーンエージ ミュータント ニンジャ タートルズ2というゲームを持っている人に 大至急読んで欲しい記事 - モノノフ的ゲーム紹介">
            <a:extLst>
              <a:ext uri="{FF2B5EF4-FFF2-40B4-BE49-F238E27FC236}">
                <a16:creationId xmlns:a16="http://schemas.microsoft.com/office/drawing/2014/main" id="{EB0D6C95-F9E1-55A9-37F0-40C363D4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08" y="5184479"/>
            <a:ext cx="1289912" cy="1491946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天誅~忍凱旋">
            <a:extLst>
              <a:ext uri="{FF2B5EF4-FFF2-40B4-BE49-F238E27FC236}">
                <a16:creationId xmlns:a16="http://schemas.microsoft.com/office/drawing/2014/main" id="{CD94371A-D1DA-3E75-F539-273DC4E5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11" y="4876204"/>
            <a:ext cx="1193065" cy="121701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講談 SFC がんばれゴエモン2～奇天烈将軍マッギネス～">
            <a:extLst>
              <a:ext uri="{FF2B5EF4-FFF2-40B4-BE49-F238E27FC236}">
                <a16:creationId xmlns:a16="http://schemas.microsoft.com/office/drawing/2014/main" id="{A6DF4EB1-4DA8-81FE-E9FC-3A8D5525B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3" y="3276507"/>
            <a:ext cx="2072751" cy="2923550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忍者外伝 (箱説なし)">
            <a:extLst>
              <a:ext uri="{FF2B5EF4-FFF2-40B4-BE49-F238E27FC236}">
                <a16:creationId xmlns:a16="http://schemas.microsoft.com/office/drawing/2014/main" id="{A4142A4F-86E8-29AE-1077-5DAB2331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" y="5420252"/>
            <a:ext cx="1875899" cy="137272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The Bizarre History Behind Zen The Intergalactic Ninja, 41% OFF">
            <a:extLst>
              <a:ext uri="{FF2B5EF4-FFF2-40B4-BE49-F238E27FC236}">
                <a16:creationId xmlns:a16="http://schemas.microsoft.com/office/drawing/2014/main" id="{8782D1DA-36EC-72E4-4DAC-8F60ED59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01" y="5983694"/>
            <a:ext cx="1416459" cy="79675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矢印: 下 4">
            <a:extLst>
              <a:ext uri="{FF2B5EF4-FFF2-40B4-BE49-F238E27FC236}">
                <a16:creationId xmlns:a16="http://schemas.microsoft.com/office/drawing/2014/main" id="{667E3BE3-2324-F95B-10DB-F8198B527CFB}"/>
              </a:ext>
            </a:extLst>
          </p:cNvPr>
          <p:cNvSpPr/>
          <p:nvPr/>
        </p:nvSpPr>
        <p:spPr>
          <a:xfrm rot="17422902">
            <a:off x="3792202" y="-2616432"/>
            <a:ext cx="4729111" cy="11877561"/>
          </a:xfrm>
          <a:prstGeom prst="downArrow">
            <a:avLst/>
          </a:prstGeom>
          <a:solidFill>
            <a:schemeClr val="accent1">
              <a:alpha val="28000"/>
            </a:schemeClr>
          </a:solidFill>
          <a:ln w="47625">
            <a:solidFill>
              <a:schemeClr val="accent1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37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相馬　靜雅</dc:creator>
  <cp:lastModifiedBy>相馬　靜雅</cp:lastModifiedBy>
  <cp:revision>30</cp:revision>
  <dcterms:created xsi:type="dcterms:W3CDTF">2024-05-10T00:06:03Z</dcterms:created>
  <dcterms:modified xsi:type="dcterms:W3CDTF">2024-05-10T00:54:21Z</dcterms:modified>
</cp:coreProperties>
</file>